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68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55AD45-D3D8-4DD7-8BCF-00BB9CE8FA08}" type="datetimeFigureOut">
              <a:rPr lang="hu-HU" smtClean="0"/>
              <a:t>2018.11.22.</a:t>
            </a:fld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 dirty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4FCAC2-A4B5-49EC-B34D-27B88C02BE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75930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hu-HU" sz="2400" b="1" dirty="0" smtClean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BIZTOS</a:t>
            </a:r>
            <a:r>
              <a:rPr lang="hu-HU" sz="2400" b="1" baseline="0" dirty="0" smtClean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ÉS JÓL FIZETŐ ÁLLÁST</a:t>
            </a:r>
            <a:r>
              <a:rPr lang="hu-HU" sz="2400" b="1" dirty="0" smtClean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KERESEL,</a:t>
            </a:r>
            <a:r>
              <a:rPr lang="hu-HU" sz="2400" b="1" baseline="0" dirty="0" smtClean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AHOL MEGBECSÜLNEK?</a:t>
            </a:r>
            <a:endParaRPr lang="hu-HU" sz="2400" b="1" dirty="0" smtClean="0">
              <a:solidFill>
                <a:schemeClr val="tx2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hu-HU" sz="2400" b="1" dirty="0" smtClean="0">
                <a:solidFill>
                  <a:schemeClr val="tx2"/>
                </a:solidFill>
                <a:latin typeface="Forte" pitchFamily="66" charset="0"/>
                <a:cs typeface="Andalus" pitchFamily="18" charset="-78"/>
              </a:rPr>
              <a:t>ITT A MEGOLDÁS!</a:t>
            </a:r>
          </a:p>
          <a:p>
            <a:endParaRPr lang="hu-HU" sz="2400" dirty="0">
              <a:solidFill>
                <a:schemeClr val="tx2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4FCAC2-A4B5-49EC-B34D-27B88C02BE09}" type="slidenum">
              <a:rPr lang="hu-HU" smtClean="0"/>
              <a:t>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64783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EFB7-65A8-45F0-A114-F28396D4208C}" type="datetimeFigureOut">
              <a:rPr lang="hu-HU" smtClean="0"/>
              <a:t>2018.11.22.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3FE0-42CE-4299-A6BC-C1D6FDCF03E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49370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EFB7-65A8-45F0-A114-F28396D4208C}" type="datetimeFigureOut">
              <a:rPr lang="hu-HU" smtClean="0"/>
              <a:t>2018.11.22.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3FE0-42CE-4299-A6BC-C1D6FDCF03E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04883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EFB7-65A8-45F0-A114-F28396D4208C}" type="datetimeFigureOut">
              <a:rPr lang="hu-HU" smtClean="0"/>
              <a:t>2018.11.22.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3FE0-42CE-4299-A6BC-C1D6FDCF03E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02359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EFB7-65A8-45F0-A114-F28396D4208C}" type="datetimeFigureOut">
              <a:rPr lang="hu-HU" smtClean="0"/>
              <a:t>2018.11.22.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3FE0-42CE-4299-A6BC-C1D6FDCF03E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53348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EFB7-65A8-45F0-A114-F28396D4208C}" type="datetimeFigureOut">
              <a:rPr lang="hu-HU" smtClean="0"/>
              <a:t>2018.11.22.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3FE0-42CE-4299-A6BC-C1D6FDCF03E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23423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EFB7-65A8-45F0-A114-F28396D4208C}" type="datetimeFigureOut">
              <a:rPr lang="hu-HU" smtClean="0"/>
              <a:t>2018.11.22.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3FE0-42CE-4299-A6BC-C1D6FDCF03E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38936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EFB7-65A8-45F0-A114-F28396D4208C}" type="datetimeFigureOut">
              <a:rPr lang="hu-HU" smtClean="0"/>
              <a:t>2018.11.22.</a:t>
            </a:fld>
            <a:endParaRPr lang="hu-HU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3FE0-42CE-4299-A6BC-C1D6FDCF03E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35236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EFB7-65A8-45F0-A114-F28396D4208C}" type="datetimeFigureOut">
              <a:rPr lang="hu-HU" smtClean="0"/>
              <a:t>2018.11.22.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3FE0-42CE-4299-A6BC-C1D6FDCF03E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04546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EFB7-65A8-45F0-A114-F28396D4208C}" type="datetimeFigureOut">
              <a:rPr lang="hu-HU" smtClean="0"/>
              <a:t>2018.11.22.</a:t>
            </a:fld>
            <a:endParaRPr lang="hu-HU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3FE0-42CE-4299-A6BC-C1D6FDCF03E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87592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EFB7-65A8-45F0-A114-F28396D4208C}" type="datetimeFigureOut">
              <a:rPr lang="hu-HU" smtClean="0"/>
              <a:t>2018.11.22.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3FE0-42CE-4299-A6BC-C1D6FDCF03E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32660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EFB7-65A8-45F0-A114-F28396D4208C}" type="datetimeFigureOut">
              <a:rPr lang="hu-HU" smtClean="0"/>
              <a:t>2018.11.22.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3FE0-42CE-4299-A6BC-C1D6FDCF03E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44812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1EFB7-65A8-45F0-A114-F28396D4208C}" type="datetimeFigureOut">
              <a:rPr lang="hu-HU" smtClean="0"/>
              <a:t>2018.11.22.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13FE0-42CE-4299-A6BC-C1D6FDCF03E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76703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uromont.hu/allasajanlatok" TargetMode="External"/><Relationship Id="rId5" Type="http://schemas.openxmlformats.org/officeDocument/2006/relationships/hyperlink" Target="mailto:toborzas@euromont.hu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-71878" y="17315"/>
            <a:ext cx="9215878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hu-HU" b="1" dirty="0" smtClean="0">
                <a:solidFill>
                  <a:schemeClr val="tx2"/>
                </a:solidFill>
                <a:latin typeface="Forte" pitchFamily="66" charset="0"/>
                <a:cs typeface="Andalus" pitchFamily="18" charset="-78"/>
              </a:rPr>
              <a:t/>
            </a:r>
            <a:br>
              <a:rPr lang="hu-HU" b="1" dirty="0" smtClean="0">
                <a:solidFill>
                  <a:schemeClr val="tx2"/>
                </a:solidFill>
                <a:latin typeface="Forte" pitchFamily="66" charset="0"/>
                <a:cs typeface="Andalus" pitchFamily="18" charset="-78"/>
              </a:rPr>
            </a:br>
            <a:r>
              <a:rPr lang="hu-HU" dirty="0" smtClean="0">
                <a:solidFill>
                  <a:schemeClr val="tx2"/>
                </a:solidFill>
              </a:rPr>
              <a:t/>
            </a:r>
            <a:br>
              <a:rPr lang="hu-HU" dirty="0" smtClean="0">
                <a:solidFill>
                  <a:schemeClr val="tx2"/>
                </a:solidFill>
              </a:rPr>
            </a:b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4067944" y="1212100"/>
            <a:ext cx="4712568" cy="1752600"/>
          </a:xfrm>
        </p:spPr>
        <p:txBody>
          <a:bodyPr>
            <a:normAutofit fontScale="47500" lnSpcReduction="20000"/>
          </a:bodyPr>
          <a:lstStyle/>
          <a:p>
            <a:r>
              <a:rPr lang="hu-HU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BIZTOS</a:t>
            </a:r>
            <a:r>
              <a:rPr lang="hu-HU" b="1" baseline="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ÉS JÓL FIZETŐ ÁLLÁST</a:t>
            </a:r>
            <a:r>
              <a:rPr lang="hu-HU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KERESEL,</a:t>
            </a:r>
            <a:r>
              <a:rPr lang="hu-HU" b="1" baseline="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AHOL MEGBECSÜLNEK?</a:t>
            </a:r>
          </a:p>
          <a:p>
            <a:r>
              <a:rPr lang="hu-HU" sz="4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u-HU" sz="4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hu-HU" sz="4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ITT A MEGOLDÁS!</a:t>
            </a:r>
          </a:p>
          <a:p>
            <a:endParaRPr lang="hu-HU" sz="44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hu-HU" sz="3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DOLGOZZ VELÜNK NÉMETORSZÁGBAN!</a:t>
            </a:r>
            <a:r>
              <a:rPr lang="hu-HU" sz="2300" b="1" dirty="0" smtClean="0">
                <a:solidFill>
                  <a:schemeClr val="tx2"/>
                </a:solidFill>
                <a:latin typeface="Forte" pitchFamily="66" charset="0"/>
                <a:cs typeface="Andalus" pitchFamily="18" charset="-78"/>
              </a:rPr>
              <a:t/>
            </a:r>
            <a:br>
              <a:rPr lang="hu-HU" sz="2300" b="1" dirty="0" smtClean="0">
                <a:solidFill>
                  <a:schemeClr val="tx2"/>
                </a:solidFill>
                <a:latin typeface="Forte" pitchFamily="66" charset="0"/>
                <a:cs typeface="Andalus" pitchFamily="18" charset="-78"/>
              </a:rPr>
            </a:br>
            <a:endParaRPr lang="hu-HU" sz="2300" dirty="0"/>
          </a:p>
        </p:txBody>
      </p:sp>
      <p:pic>
        <p:nvPicPr>
          <p:cNvPr id="4" name="Picture 2" descr="C:\Users\User\Desktop\EUROMONT\HIRDETÉSEK\KÉP\shutterstock_28489157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10" y="332656"/>
            <a:ext cx="3474088" cy="2160240"/>
          </a:xfrm>
          <a:prstGeom prst="rect">
            <a:avLst/>
          </a:prstGeom>
          <a:noFill/>
          <a:effectLst>
            <a:softEdge rad="1066800"/>
          </a:effectLst>
          <a:scene3d>
            <a:camera prst="orthographicFront"/>
            <a:lightRig rig="balanced" dir="t"/>
          </a:scene3d>
          <a:sp3d>
            <a:bevelT w="615950"/>
            <a:bevelB w="3683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Kép 4" descr="Home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16632"/>
            <a:ext cx="1754507" cy="93610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Lekerekített téglalap 8"/>
          <p:cNvSpPr/>
          <p:nvPr/>
        </p:nvSpPr>
        <p:spPr>
          <a:xfrm>
            <a:off x="179513" y="2924943"/>
            <a:ext cx="4320480" cy="2592289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hu-HU" sz="1400" b="1" u="sng" dirty="0" smtClean="0">
              <a:solidFill>
                <a:schemeClr val="tx2"/>
              </a:solidFill>
            </a:endParaRPr>
          </a:p>
          <a:p>
            <a:endParaRPr lang="hu-HU" sz="1400" b="1" u="sng" dirty="0">
              <a:solidFill>
                <a:schemeClr val="tx2"/>
              </a:solidFill>
            </a:endParaRPr>
          </a:p>
          <a:p>
            <a:r>
              <a:rPr lang="hu-HU" sz="1400" b="1" u="sng" dirty="0" smtClean="0">
                <a:solidFill>
                  <a:schemeClr val="tx2"/>
                </a:solidFill>
              </a:rPr>
              <a:t>AKIT </a:t>
            </a:r>
            <a:r>
              <a:rPr lang="hu-HU" sz="1400" b="1" u="sng" dirty="0">
                <a:solidFill>
                  <a:schemeClr val="tx2"/>
                </a:solidFill>
              </a:rPr>
              <a:t>KERESÜNK</a:t>
            </a:r>
          </a:p>
          <a:p>
            <a:pPr algn="ctr"/>
            <a:r>
              <a:rPr lang="hu-HU" sz="2400" b="1" dirty="0" smtClean="0">
                <a:solidFill>
                  <a:schemeClr val="tx2"/>
                </a:solidFill>
              </a:rPr>
              <a:t>PROJEKTVEZETŐ</a:t>
            </a:r>
          </a:p>
          <a:p>
            <a:endParaRPr lang="hu-HU" sz="300" b="1" u="sng" dirty="0" smtClean="0">
              <a:solidFill>
                <a:schemeClr val="tx2"/>
              </a:solidFill>
            </a:endParaRPr>
          </a:p>
          <a:p>
            <a:r>
              <a:rPr lang="hu-HU" sz="1400" b="1" u="sng" dirty="0" smtClean="0">
                <a:solidFill>
                  <a:schemeClr val="tx2"/>
                </a:solidFill>
              </a:rPr>
              <a:t>Amit </a:t>
            </a:r>
            <a:r>
              <a:rPr lang="hu-HU" sz="1400" b="1" u="sng" dirty="0">
                <a:solidFill>
                  <a:schemeClr val="tx2"/>
                </a:solidFill>
              </a:rPr>
              <a:t>kínálunk:</a:t>
            </a:r>
            <a:endParaRPr lang="hu-HU" sz="1400" dirty="0">
              <a:solidFill>
                <a:schemeClr val="tx2"/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hu-HU" sz="1400" b="1" dirty="0">
                <a:solidFill>
                  <a:schemeClr val="tx2"/>
                </a:solidFill>
              </a:rPr>
              <a:t>Versenyképes bérezés + egyéb juttatás </a:t>
            </a:r>
            <a:endParaRPr lang="hu-HU" sz="1400" b="1" dirty="0" smtClean="0">
              <a:solidFill>
                <a:schemeClr val="tx2"/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hu-HU" sz="1400" b="1" dirty="0" smtClean="0">
                <a:solidFill>
                  <a:schemeClr val="tx2"/>
                </a:solidFill>
              </a:rPr>
              <a:t>Németországi bejelentett munkaviszony</a:t>
            </a:r>
            <a:endParaRPr lang="hu-HU" sz="1400" dirty="0">
              <a:solidFill>
                <a:schemeClr val="tx2"/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hu-HU" sz="1400" b="1" dirty="0">
                <a:solidFill>
                  <a:schemeClr val="tx2"/>
                </a:solidFill>
              </a:rPr>
              <a:t>Hosszú távú </a:t>
            </a:r>
            <a:r>
              <a:rPr lang="hu-HU" sz="1400" b="1" dirty="0" smtClean="0">
                <a:solidFill>
                  <a:schemeClr val="tx2"/>
                </a:solidFill>
              </a:rPr>
              <a:t>munkalehetőség</a:t>
            </a:r>
            <a:endParaRPr lang="hu-HU" sz="1400" b="1" dirty="0">
              <a:solidFill>
                <a:schemeClr val="tx2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hu-HU" sz="1400" b="1" dirty="0" smtClean="0">
                <a:solidFill>
                  <a:schemeClr val="tx2"/>
                </a:solidFill>
              </a:rPr>
              <a:t>INGYENES</a:t>
            </a:r>
            <a:r>
              <a:rPr lang="hu-HU" sz="1400" b="1" dirty="0">
                <a:solidFill>
                  <a:schemeClr val="tx2"/>
                </a:solidFill>
              </a:rPr>
              <a:t>, kulturált </a:t>
            </a:r>
            <a:r>
              <a:rPr lang="hu-HU" sz="1400" b="1" dirty="0" smtClean="0">
                <a:solidFill>
                  <a:schemeClr val="tx2"/>
                </a:solidFill>
              </a:rPr>
              <a:t>szállás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hu-HU" sz="1400" b="1" dirty="0" smtClean="0">
                <a:solidFill>
                  <a:schemeClr val="tx2"/>
                </a:solidFill>
              </a:rPr>
              <a:t>A </a:t>
            </a:r>
            <a:r>
              <a:rPr lang="hu-HU" sz="1400" b="1" dirty="0">
                <a:solidFill>
                  <a:schemeClr val="tx2"/>
                </a:solidFill>
              </a:rPr>
              <a:t>munkavégzéshez szükséges eszközök biztosítása</a:t>
            </a:r>
            <a:endParaRPr lang="hu-HU" sz="1400" dirty="0">
              <a:solidFill>
                <a:schemeClr val="tx2"/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endParaRPr lang="hu-HU" sz="1400" dirty="0">
              <a:solidFill>
                <a:schemeClr val="tx2"/>
              </a:solidFill>
            </a:endParaRPr>
          </a:p>
          <a:p>
            <a:pPr lvl="0"/>
            <a:endParaRPr lang="hu-HU" sz="1400" dirty="0">
              <a:solidFill>
                <a:schemeClr val="tx2"/>
              </a:solidFill>
            </a:endParaRPr>
          </a:p>
        </p:txBody>
      </p:sp>
      <p:sp>
        <p:nvSpPr>
          <p:cNvPr id="6" name="Lekerekített téglalap 5"/>
          <p:cNvSpPr/>
          <p:nvPr/>
        </p:nvSpPr>
        <p:spPr>
          <a:xfrm>
            <a:off x="179512" y="5659977"/>
            <a:ext cx="8856984" cy="108012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r>
              <a:rPr lang="hu-HU" sz="1600" b="1" dirty="0">
                <a:solidFill>
                  <a:schemeClr val="tx2"/>
                </a:solidFill>
              </a:rPr>
              <a:t>Email: </a:t>
            </a:r>
            <a:r>
              <a:rPr lang="hu-HU" sz="1600" b="1" dirty="0">
                <a:solidFill>
                  <a:schemeClr val="tx2"/>
                </a:solidFill>
                <a:hlinkClick r:id="rId5"/>
              </a:rPr>
              <a:t>toborzas@euromont.hu</a:t>
            </a:r>
            <a:endParaRPr lang="hu-HU" sz="1600" b="1" dirty="0">
              <a:solidFill>
                <a:schemeClr val="tx2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hu-HU" sz="1600" b="1" dirty="0">
                <a:solidFill>
                  <a:schemeClr val="tx2"/>
                </a:solidFill>
              </a:rPr>
              <a:t>További információ: </a:t>
            </a:r>
            <a:r>
              <a:rPr lang="hu-HU" sz="1600" b="1" dirty="0">
                <a:solidFill>
                  <a:schemeClr val="tx2"/>
                </a:solidFill>
                <a:hlinkClick r:id="rId6"/>
              </a:rPr>
              <a:t>http://</a:t>
            </a:r>
            <a:r>
              <a:rPr lang="hu-HU" sz="1600" b="1" dirty="0" smtClean="0">
                <a:solidFill>
                  <a:schemeClr val="tx2"/>
                </a:solidFill>
                <a:hlinkClick r:id="rId6"/>
              </a:rPr>
              <a:t>euromont.hu/allasajanlatok</a:t>
            </a:r>
            <a:r>
              <a:rPr lang="hu-HU" sz="1600" b="1" dirty="0" smtClean="0">
                <a:solidFill>
                  <a:schemeClr val="tx2"/>
                </a:solidFill>
              </a:rPr>
              <a:t>      Face: EUROMONT</a:t>
            </a:r>
            <a:endParaRPr lang="hu-HU" sz="1600" b="1" dirty="0">
              <a:solidFill>
                <a:schemeClr val="tx2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hu-HU" sz="1600" b="1" dirty="0">
                <a:solidFill>
                  <a:schemeClr val="tx2"/>
                </a:solidFill>
              </a:rPr>
              <a:t>Telefon: +36 70/638-0028</a:t>
            </a:r>
          </a:p>
        </p:txBody>
      </p:sp>
      <p:sp>
        <p:nvSpPr>
          <p:cNvPr id="7" name="Lekerekített téglalap 6"/>
          <p:cNvSpPr/>
          <p:nvPr/>
        </p:nvSpPr>
        <p:spPr>
          <a:xfrm>
            <a:off x="4511242" y="2924941"/>
            <a:ext cx="4428492" cy="2592289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1600" b="1" dirty="0" smtClean="0">
                <a:solidFill>
                  <a:schemeClr val="tx2"/>
                </a:solidFill>
              </a:rPr>
              <a:t> </a:t>
            </a:r>
            <a:endParaRPr lang="hu-HU" sz="3600" b="1" dirty="0" smtClean="0">
              <a:solidFill>
                <a:schemeClr val="tx2"/>
              </a:solidFill>
            </a:endParaRPr>
          </a:p>
          <a:p>
            <a:endParaRPr lang="hu-HU" sz="1400" b="1" u="sng" dirty="0" smtClean="0">
              <a:solidFill>
                <a:schemeClr val="tx2"/>
              </a:solidFill>
            </a:endParaRPr>
          </a:p>
          <a:p>
            <a:endParaRPr lang="hu-HU" sz="1400" b="1" u="sng" dirty="0">
              <a:solidFill>
                <a:schemeClr val="tx2"/>
              </a:solidFill>
            </a:endParaRPr>
          </a:p>
          <a:p>
            <a:r>
              <a:rPr lang="hu-HU" sz="1400" b="1" u="sng" dirty="0" smtClean="0">
                <a:solidFill>
                  <a:schemeClr val="tx2"/>
                </a:solidFill>
              </a:rPr>
              <a:t>Elvárások</a:t>
            </a:r>
            <a:r>
              <a:rPr lang="hu-HU" sz="1400" b="1" u="sng" dirty="0">
                <a:solidFill>
                  <a:schemeClr val="tx2"/>
                </a:solidFill>
              </a:rPr>
              <a:t>:</a:t>
            </a:r>
            <a:endParaRPr lang="hu-HU" sz="1400" dirty="0">
              <a:solidFill>
                <a:schemeClr val="tx2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hu-HU" sz="1400" b="1" dirty="0" smtClean="0">
                <a:solidFill>
                  <a:schemeClr val="tx2"/>
                </a:solidFill>
              </a:rPr>
              <a:t>Felsőfokú </a:t>
            </a:r>
            <a:r>
              <a:rPr lang="hu-HU" sz="1400" b="1" dirty="0">
                <a:solidFill>
                  <a:schemeClr val="tx2"/>
                </a:solidFill>
              </a:rPr>
              <a:t>műszaki </a:t>
            </a:r>
            <a:r>
              <a:rPr lang="hu-HU" sz="1400" b="1" dirty="0" smtClean="0">
                <a:solidFill>
                  <a:schemeClr val="tx2"/>
                </a:solidFill>
              </a:rPr>
              <a:t>végzettség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hu-HU" sz="1400" b="1" dirty="0" smtClean="0">
                <a:solidFill>
                  <a:schemeClr val="tx2"/>
                </a:solidFill>
              </a:rPr>
              <a:t>Folyékony </a:t>
            </a:r>
            <a:r>
              <a:rPr lang="hu-HU" sz="1400" b="1" dirty="0">
                <a:solidFill>
                  <a:schemeClr val="tx2"/>
                </a:solidFill>
              </a:rPr>
              <a:t>szakmai (épületgépészet) </a:t>
            </a:r>
            <a:r>
              <a:rPr lang="hu-HU" sz="1400" b="1" dirty="0" smtClean="0">
                <a:solidFill>
                  <a:schemeClr val="tx2"/>
                </a:solidFill>
              </a:rPr>
              <a:t>német nyelvtudás</a:t>
            </a:r>
            <a:endParaRPr lang="hu-HU" sz="1400" b="1" dirty="0">
              <a:solidFill>
                <a:schemeClr val="tx2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hu-HU" sz="1400" b="1" dirty="0" smtClean="0">
                <a:solidFill>
                  <a:schemeClr val="tx2"/>
                </a:solidFill>
              </a:rPr>
              <a:t>B </a:t>
            </a:r>
            <a:r>
              <a:rPr lang="hu-HU" sz="1400" b="1" dirty="0">
                <a:solidFill>
                  <a:schemeClr val="tx2"/>
                </a:solidFill>
              </a:rPr>
              <a:t>kategóriás </a:t>
            </a:r>
            <a:r>
              <a:rPr lang="hu-HU" sz="1400" b="1" dirty="0" smtClean="0">
                <a:solidFill>
                  <a:schemeClr val="tx2"/>
                </a:solidFill>
              </a:rPr>
              <a:t>jogosítvány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hu-HU" sz="1400" b="1" dirty="0" smtClean="0">
                <a:solidFill>
                  <a:schemeClr val="tx2"/>
                </a:solidFill>
              </a:rPr>
              <a:t>Vezető </a:t>
            </a:r>
            <a:r>
              <a:rPr lang="hu-HU" sz="1400" b="1" dirty="0">
                <a:solidFill>
                  <a:schemeClr val="tx2"/>
                </a:solidFill>
              </a:rPr>
              <a:t>pozícióban, hasonló munkakörben </a:t>
            </a:r>
            <a:r>
              <a:rPr lang="hu-HU" sz="1400" b="1" dirty="0" smtClean="0">
                <a:solidFill>
                  <a:schemeClr val="tx2"/>
                </a:solidFill>
              </a:rPr>
              <a:t>szerzett tapasztalat</a:t>
            </a:r>
            <a:endParaRPr lang="hu-HU" sz="1400" b="1" dirty="0">
              <a:solidFill>
                <a:schemeClr val="tx2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hu-HU" sz="1400" b="1" dirty="0" smtClean="0">
                <a:solidFill>
                  <a:schemeClr val="tx2"/>
                </a:solidFill>
              </a:rPr>
              <a:t>Szervezőképesség, mobilitás, csapatmunkás</a:t>
            </a:r>
            <a:endParaRPr lang="hu-HU" sz="1400" dirty="0">
              <a:solidFill>
                <a:schemeClr val="tx2"/>
              </a:solidFill>
            </a:endParaRPr>
          </a:p>
          <a:p>
            <a:r>
              <a:rPr lang="hu-HU" sz="1400" b="1" u="sng" dirty="0">
                <a:solidFill>
                  <a:schemeClr val="tx2"/>
                </a:solidFill>
              </a:rPr>
              <a:t>Előny:</a:t>
            </a:r>
            <a:endParaRPr lang="hu-HU" sz="1400" dirty="0">
              <a:solidFill>
                <a:schemeClr val="tx2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hu-HU" sz="1400" b="1" dirty="0" smtClean="0">
                <a:solidFill>
                  <a:schemeClr val="tx2"/>
                </a:solidFill>
              </a:rPr>
              <a:t>Németországi</a:t>
            </a:r>
            <a:r>
              <a:rPr lang="hu-HU" sz="1400" b="1" dirty="0">
                <a:solidFill>
                  <a:schemeClr val="tx2"/>
                </a:solidFill>
              </a:rPr>
              <a:t>, épületgépészeti </a:t>
            </a:r>
            <a:r>
              <a:rPr lang="hu-HU" sz="1400" b="1" dirty="0" smtClean="0">
                <a:solidFill>
                  <a:schemeClr val="tx2"/>
                </a:solidFill>
              </a:rPr>
              <a:t>tapasztalat</a:t>
            </a:r>
            <a:endParaRPr lang="hu-HU" sz="1400" b="1" dirty="0">
              <a:solidFill>
                <a:schemeClr val="tx2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hu-HU" sz="1400" b="1" dirty="0" smtClean="0">
                <a:solidFill>
                  <a:schemeClr val="tx2"/>
                </a:solidFill>
              </a:rPr>
              <a:t>Saját </a:t>
            </a:r>
            <a:r>
              <a:rPr lang="hu-HU" sz="1400" b="1" dirty="0">
                <a:solidFill>
                  <a:schemeClr val="tx2"/>
                </a:solidFill>
              </a:rPr>
              <a:t>gépkocsi</a:t>
            </a:r>
            <a:endParaRPr lang="hu-HU" sz="1400" dirty="0">
              <a:solidFill>
                <a:schemeClr val="tx2"/>
              </a:solidFill>
            </a:endParaRPr>
          </a:p>
          <a:p>
            <a:r>
              <a:rPr lang="hu-HU" sz="1600" b="1" dirty="0"/>
              <a:t> </a:t>
            </a:r>
            <a:endParaRPr lang="hu-HU" sz="1600" dirty="0"/>
          </a:p>
          <a:p>
            <a:r>
              <a:rPr lang="hu-HU" b="1" dirty="0" smtClean="0"/>
              <a:t> </a:t>
            </a:r>
            <a:endParaRPr lang="hu-HU" dirty="0"/>
          </a:p>
          <a:p>
            <a:endParaRPr lang="hu-HU" dirty="0">
              <a:solidFill>
                <a:schemeClr val="tx2"/>
              </a:solidFill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8193" y="1484784"/>
            <a:ext cx="1505807" cy="861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1465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104</Words>
  <Application>Microsoft Office PowerPoint</Application>
  <PresentationFormat>Diavetítés a képernyőre (4:3 oldalarány)</PresentationFormat>
  <Paragraphs>36</Paragraphs>
  <Slides>1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2" baseType="lpstr">
      <vt:lpstr>Office-téma</vt:lpstr>
      <vt:lpstr>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User</dc:creator>
  <cp:lastModifiedBy>User</cp:lastModifiedBy>
  <cp:revision>13</cp:revision>
  <dcterms:created xsi:type="dcterms:W3CDTF">2018-11-16T10:00:45Z</dcterms:created>
  <dcterms:modified xsi:type="dcterms:W3CDTF">2018-11-22T13:58:54Z</dcterms:modified>
</cp:coreProperties>
</file>